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sldIdLst>
    <p:sldId id="256" r:id="rId2"/>
    <p:sldId id="257" r:id="rId3"/>
    <p:sldId id="313" r:id="rId4"/>
    <p:sldId id="305" r:id="rId5"/>
    <p:sldId id="310" r:id="rId6"/>
    <p:sldId id="306" r:id="rId7"/>
    <p:sldId id="307" r:id="rId8"/>
    <p:sldId id="308" r:id="rId9"/>
    <p:sldId id="311" r:id="rId10"/>
    <p:sldId id="312" r:id="rId11"/>
    <p:sldId id="316" r:id="rId12"/>
    <p:sldId id="297" r:id="rId13"/>
    <p:sldId id="299" r:id="rId14"/>
    <p:sldId id="300" r:id="rId15"/>
    <p:sldId id="301" r:id="rId16"/>
    <p:sldId id="302" r:id="rId17"/>
    <p:sldId id="303" r:id="rId18"/>
    <p:sldId id="304" r:id="rId19"/>
    <p:sldId id="280" r:id="rId20"/>
    <p:sldId id="317" r:id="rId21"/>
    <p:sldId id="314" r:id="rId22"/>
    <p:sldId id="315" r:id="rId2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1657" autoAdjust="0"/>
  </p:normalViewPr>
  <p:slideViewPr>
    <p:cSldViewPr>
      <p:cViewPr varScale="1">
        <p:scale>
          <a:sx n="91" d="100"/>
          <a:sy n="91" d="100"/>
        </p:scale>
        <p:origin x="-1410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6C33A-FA91-4B00-A71D-626A5FBAB7D5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F306C39-7526-40A2-A212-9401B44920D9}">
      <dgm:prSet phldrT="[Text]"/>
      <dgm:spPr/>
      <dgm:t>
        <a:bodyPr/>
        <a:lstStyle/>
        <a:p>
          <a:r>
            <a:rPr lang="de-CH" dirty="0" smtClean="0"/>
            <a:t>Klein / Schlecht</a:t>
          </a:r>
          <a:endParaRPr lang="de-CH" dirty="0"/>
        </a:p>
      </dgm:t>
    </dgm:pt>
    <dgm:pt modelId="{CA083612-7F91-4264-B9D0-B4105AABF0B6}" type="parTrans" cxnId="{D41E02A0-524A-4D92-AF8E-E4BE0A86CB94}">
      <dgm:prSet/>
      <dgm:spPr/>
      <dgm:t>
        <a:bodyPr/>
        <a:lstStyle/>
        <a:p>
          <a:endParaRPr lang="de-CH"/>
        </a:p>
      </dgm:t>
    </dgm:pt>
    <dgm:pt modelId="{0C45503B-622D-4E4F-ABA4-EC411A37ADEC}" type="sibTrans" cxnId="{D41E02A0-524A-4D92-AF8E-E4BE0A86CB94}">
      <dgm:prSet/>
      <dgm:spPr/>
      <dgm:t>
        <a:bodyPr/>
        <a:lstStyle/>
        <a:p>
          <a:endParaRPr lang="de-CH"/>
        </a:p>
      </dgm:t>
    </dgm:pt>
    <dgm:pt modelId="{9524E5B3-0767-40CF-B1BD-74FC85A9EB8E}">
      <dgm:prSet phldrT="[Text]"/>
      <dgm:spPr/>
      <dgm:t>
        <a:bodyPr/>
        <a:lstStyle/>
        <a:p>
          <a:r>
            <a:rPr lang="de-CH" dirty="0" smtClean="0"/>
            <a:t>Gross / Gut</a:t>
          </a:r>
          <a:endParaRPr lang="de-CH" dirty="0"/>
        </a:p>
      </dgm:t>
    </dgm:pt>
    <dgm:pt modelId="{C910463F-663B-4EAD-BB0F-56FB3A25EAF7}" type="parTrans" cxnId="{6748DB5B-DEAB-4D84-A609-AB8A48107931}">
      <dgm:prSet/>
      <dgm:spPr/>
      <dgm:t>
        <a:bodyPr/>
        <a:lstStyle/>
        <a:p>
          <a:endParaRPr lang="de-CH"/>
        </a:p>
      </dgm:t>
    </dgm:pt>
    <dgm:pt modelId="{BF954BEA-835B-4ACB-840C-E177AA68AD84}" type="sibTrans" cxnId="{6748DB5B-DEAB-4D84-A609-AB8A48107931}">
      <dgm:prSet/>
      <dgm:spPr/>
      <dgm:t>
        <a:bodyPr/>
        <a:lstStyle/>
        <a:p>
          <a:endParaRPr lang="de-CH"/>
        </a:p>
      </dgm:t>
    </dgm:pt>
    <dgm:pt modelId="{92707E5E-6919-4DB7-8792-51209731A73A}" type="pres">
      <dgm:prSet presAssocID="{60D6C33A-FA91-4B00-A71D-626A5FBAB7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FE582C66-4A5C-4E96-A288-5EC4CFECE4C9}" type="pres">
      <dgm:prSet presAssocID="{6F306C39-7526-40A2-A212-9401B44920D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D4FA075-237A-4345-8A4E-89A3B91EE5A6}" type="pres">
      <dgm:prSet presAssocID="{9524E5B3-0767-40CF-B1BD-74FC85A9EB8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A825A3FE-A2EA-43FB-9A1A-FA0CCBB814DA}" type="presOf" srcId="{9524E5B3-0767-40CF-B1BD-74FC85A9EB8E}" destId="{ED4FA075-237A-4345-8A4E-89A3B91EE5A6}" srcOrd="0" destOrd="0" presId="urn:microsoft.com/office/officeart/2005/8/layout/arrow1"/>
    <dgm:cxn modelId="{6748DB5B-DEAB-4D84-A609-AB8A48107931}" srcId="{60D6C33A-FA91-4B00-A71D-626A5FBAB7D5}" destId="{9524E5B3-0767-40CF-B1BD-74FC85A9EB8E}" srcOrd="1" destOrd="0" parTransId="{C910463F-663B-4EAD-BB0F-56FB3A25EAF7}" sibTransId="{BF954BEA-835B-4ACB-840C-E177AA68AD84}"/>
    <dgm:cxn modelId="{0ACC0602-7518-4D7C-9F74-0D57C47B7FC2}" type="presOf" srcId="{60D6C33A-FA91-4B00-A71D-626A5FBAB7D5}" destId="{92707E5E-6919-4DB7-8792-51209731A73A}" srcOrd="0" destOrd="0" presId="urn:microsoft.com/office/officeart/2005/8/layout/arrow1"/>
    <dgm:cxn modelId="{52511B10-D075-4BDA-841A-0D78EFB31DF8}" type="presOf" srcId="{6F306C39-7526-40A2-A212-9401B44920D9}" destId="{FE582C66-4A5C-4E96-A288-5EC4CFECE4C9}" srcOrd="0" destOrd="0" presId="urn:microsoft.com/office/officeart/2005/8/layout/arrow1"/>
    <dgm:cxn modelId="{D41E02A0-524A-4D92-AF8E-E4BE0A86CB94}" srcId="{60D6C33A-FA91-4B00-A71D-626A5FBAB7D5}" destId="{6F306C39-7526-40A2-A212-9401B44920D9}" srcOrd="0" destOrd="0" parTransId="{CA083612-7F91-4264-B9D0-B4105AABF0B6}" sibTransId="{0C45503B-622D-4E4F-ABA4-EC411A37ADEC}"/>
    <dgm:cxn modelId="{853CED7B-D4C5-4BD7-BEC4-F557F7E8B028}" type="presParOf" srcId="{92707E5E-6919-4DB7-8792-51209731A73A}" destId="{FE582C66-4A5C-4E96-A288-5EC4CFECE4C9}" srcOrd="0" destOrd="0" presId="urn:microsoft.com/office/officeart/2005/8/layout/arrow1"/>
    <dgm:cxn modelId="{CBF5592D-057B-43F9-B732-D077C0F947E4}" type="presParOf" srcId="{92707E5E-6919-4DB7-8792-51209731A73A}" destId="{ED4FA075-237A-4345-8A4E-89A3B91EE5A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82C66-4A5C-4E96-A288-5EC4CFECE4C9}">
      <dsp:nvSpPr>
        <dsp:cNvPr id="0" name=""/>
        <dsp:cNvSpPr/>
      </dsp:nvSpPr>
      <dsp:spPr>
        <a:xfrm rot="16200000">
          <a:off x="2088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Klein / Schlecht</a:t>
          </a:r>
          <a:endParaRPr lang="de-CH" sz="1100" kern="1200" dirty="0"/>
        </a:p>
      </dsp:txBody>
      <dsp:txXfrm rot="5400000">
        <a:off x="203440" y="288418"/>
        <a:ext cx="949228" cy="575290"/>
      </dsp:txXfrm>
    </dsp:sp>
    <dsp:sp modelId="{ED4FA075-237A-4345-8A4E-89A3B91EE5A6}">
      <dsp:nvSpPr>
        <dsp:cNvPr id="0" name=""/>
        <dsp:cNvSpPr/>
      </dsp:nvSpPr>
      <dsp:spPr>
        <a:xfrm rot="5400000">
          <a:off x="6624194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Gross / Gut</a:t>
          </a:r>
          <a:endParaRPr lang="de-CH" sz="1100" kern="1200" dirty="0"/>
        </a:p>
      </dsp:txBody>
      <dsp:txXfrm rot="-5400000">
        <a:off x="6624194" y="288418"/>
        <a:ext cx="949228" cy="57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18.05.2011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18.05.2011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18.05.2011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18.05.2011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18.05.2011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18.05.2011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18.05.2011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18.05.2011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18.05.2011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18.05.2011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18.05.2011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18.05.2011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18.05.2011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mrt.elmermx.ch/uint2/index.html" TargetMode="External"/><Relationship Id="rId2" Type="http://schemas.openxmlformats.org/officeDocument/2006/relationships/hyperlink" Target="file:///E:\hsr\se2p_svn.elmermx.ch\server\trunk\public\uint2\video1.mp4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UInt2 Miniprojekt 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952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98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8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Behaviour</a:t>
            </a:r>
            <a:r>
              <a:rPr lang="de-CH" sz="4400" dirty="0"/>
              <a:t> </a:t>
            </a:r>
            <a:r>
              <a:rPr lang="de-CH" sz="4400" dirty="0" smtClean="0"/>
              <a:t>Patterns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87872"/>
            <a:ext cx="5760720" cy="7560310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83202"/>
              </p:ext>
            </p:extLst>
          </p:nvPr>
        </p:nvGraphicFramePr>
        <p:xfrm>
          <a:off x="6948264" y="4941168"/>
          <a:ext cx="2016224" cy="1415792"/>
        </p:xfrm>
        <a:graphic>
          <a:graphicData uri="http://schemas.openxmlformats.org/drawingml/2006/table">
            <a:tbl>
              <a:tblPr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7371"/>
                <a:gridCol w="1278853"/>
              </a:tblGrid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Sekretärin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Vollzeit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de-CH" sz="160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Teilzeit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726494090"/>
              </p:ext>
            </p:extLst>
          </p:nvPr>
        </p:nvGraphicFramePr>
        <p:xfrm>
          <a:off x="179512" y="198884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787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3.05556E-6 -0.3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Primary Persona &amp; </a:t>
            </a:r>
            <a:r>
              <a:rPr lang="de-CH" sz="4400" dirty="0" smtClean="0"/>
              <a:t>Szenario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5" y="2636912"/>
            <a:ext cx="23812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938089" y="1764105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 smtClean="0"/>
              <a:t>Klempner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4369417" y="4365104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smtClean="0"/>
              <a:t>Szenario kommt später im Test Video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140740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400" dirty="0" err="1"/>
              <a:t>Initiales</a:t>
            </a:r>
            <a:r>
              <a:rPr lang="de-CH" sz="4400" dirty="0"/>
              <a:t> GUI (Visual Framework</a:t>
            </a:r>
            <a:r>
              <a:rPr lang="de-CH" sz="4400" dirty="0" smtClean="0"/>
              <a:t>)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31840" y="1196752"/>
            <a:ext cx="2952328" cy="51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smtClean="0"/>
              <a:t>Video von </a:t>
            </a:r>
            <a:r>
              <a:rPr lang="de-CH" sz="4400" dirty="0"/>
              <a:t>den </a:t>
            </a:r>
            <a:r>
              <a:rPr lang="de-CH" sz="4400" dirty="0" smtClean="0"/>
              <a:t>Tests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Szenario Stundeneintrag erfassen </a:t>
            </a:r>
            <a:r>
              <a:rPr lang="de-CH" dirty="0">
                <a:hlinkClick r:id="rId2" action="ppaction://hlinkfile"/>
              </a:rPr>
              <a:t>file://E:\hsr\se2p_svn.elmermx.ch\server\trunk\public\uint2\video1.mp4</a:t>
            </a:r>
            <a:endParaRPr lang="de-CH" dirty="0"/>
          </a:p>
          <a:p>
            <a:r>
              <a:rPr lang="de-CH" dirty="0" smtClean="0"/>
              <a:t>Alle Videos </a:t>
            </a:r>
            <a:r>
              <a:rPr lang="de-CH" dirty="0" smtClean="0">
                <a:hlinkClick r:id="rId3"/>
              </a:rPr>
              <a:t>http</a:t>
            </a:r>
            <a:r>
              <a:rPr lang="de-CH" dirty="0">
                <a:hlinkClick r:id="rId3"/>
              </a:rPr>
              <a:t>://</a:t>
            </a:r>
            <a:r>
              <a:rPr lang="de-CH" dirty="0" smtClean="0">
                <a:hlinkClick r:id="rId3"/>
              </a:rPr>
              <a:t>mrt.elmermx.ch/uint2/index.html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16148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Diskussion </a:t>
            </a:r>
            <a:r>
              <a:rPr lang="de-CH" sz="2800" dirty="0"/>
              <a:t>2 </a:t>
            </a:r>
            <a:r>
              <a:rPr lang="de-CH" sz="2800" dirty="0" err="1" smtClean="0"/>
              <a:t>Redesign</a:t>
            </a:r>
            <a:r>
              <a:rPr lang="de-CH" sz="2800" dirty="0"/>
              <a:t> </a:t>
            </a:r>
            <a:r>
              <a:rPr lang="de-CH" sz="2800" dirty="0" smtClean="0"/>
              <a:t>Entscheide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Endgültiges </a:t>
            </a:r>
            <a:r>
              <a:rPr lang="de-CH" sz="4400" dirty="0" smtClean="0"/>
              <a:t>GUI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137" y="2348880"/>
            <a:ext cx="2051685" cy="3397885"/>
          </a:xfrm>
          <a:prstGeom prst="rect">
            <a:avLst/>
          </a:prstGeom>
        </p:spPr>
      </p:pic>
      <p:pic>
        <p:nvPicPr>
          <p:cNvPr id="6" name="Grafik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322" y="2348879"/>
            <a:ext cx="2058670" cy="339788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1916770" y="5298008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Grafik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2348880"/>
            <a:ext cx="2066290" cy="3397885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5"/>
          <a:stretch>
            <a:fillRect/>
          </a:stretch>
        </p:blipFill>
        <p:spPr>
          <a:xfrm>
            <a:off x="6898198" y="2348880"/>
            <a:ext cx="2066290" cy="3401695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6516216" y="5373216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881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Unterstützung für SE2P</a:t>
            </a:r>
          </a:p>
          <a:p>
            <a:pPr lvl="1"/>
            <a:r>
              <a:rPr lang="de-CH" sz="2400" dirty="0" smtClean="0"/>
              <a:t>Anforderungen definieren</a:t>
            </a:r>
          </a:p>
          <a:p>
            <a:pPr lvl="1"/>
            <a:r>
              <a:rPr lang="de-CH" sz="2400" dirty="0" smtClean="0"/>
              <a:t>UCD sinnvoll</a:t>
            </a:r>
            <a:endParaRPr lang="de-CH" sz="2400" dirty="0" smtClean="0"/>
          </a:p>
          <a:p>
            <a:r>
              <a:rPr lang="de-CH" sz="2800" dirty="0" smtClean="0"/>
              <a:t>User Interfaces sind wichtig</a:t>
            </a:r>
          </a:p>
          <a:p>
            <a:r>
              <a:rPr lang="de-CH" sz="2800" dirty="0" smtClean="0"/>
              <a:t>Hinter UI kann sich sehr viel verbergen</a:t>
            </a:r>
            <a:endParaRPr lang="de-CH" sz="2400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960440" cy="28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000" dirty="0" smtClean="0"/>
              <a:t>Foto </a:t>
            </a:r>
            <a:r>
              <a:rPr lang="de-CH" sz="3000" dirty="0" smtClean="0"/>
              <a:t>von den </a:t>
            </a:r>
            <a:r>
              <a:rPr lang="de-CH" sz="3000" dirty="0" smtClean="0"/>
              <a:t>Interviews</a:t>
            </a:r>
          </a:p>
          <a:p>
            <a:r>
              <a:rPr lang="de-CH" sz="3000" dirty="0" smtClean="0"/>
              <a:t>Problembeschreibung</a:t>
            </a:r>
            <a:endParaRPr lang="de-CH" sz="3000" dirty="0" smtClean="0"/>
          </a:p>
          <a:p>
            <a:r>
              <a:rPr lang="de-CH" sz="3000" dirty="0" err="1" smtClean="0"/>
              <a:t>Behaviour</a:t>
            </a:r>
            <a:r>
              <a:rPr lang="de-CH" sz="3000" dirty="0" smtClean="0"/>
              <a:t> </a:t>
            </a:r>
            <a:r>
              <a:rPr lang="de-CH" sz="3000" dirty="0"/>
              <a:t>Pattern </a:t>
            </a:r>
            <a:r>
              <a:rPr lang="de-CH" sz="3000" dirty="0" smtClean="0"/>
              <a:t>Diagramm</a:t>
            </a:r>
            <a:endParaRPr lang="de-CH" sz="3000" dirty="0"/>
          </a:p>
          <a:p>
            <a:r>
              <a:rPr lang="de-CH" sz="3200" dirty="0"/>
              <a:t>Primary Persona &amp; Kontext Szenario</a:t>
            </a:r>
            <a:endParaRPr lang="de-CH" sz="3000" dirty="0" smtClean="0"/>
          </a:p>
          <a:p>
            <a:r>
              <a:rPr lang="de-CH" sz="3000" dirty="0" err="1" smtClean="0"/>
              <a:t>Initiales</a:t>
            </a:r>
            <a:r>
              <a:rPr lang="de-CH" sz="3000" dirty="0" smtClean="0"/>
              <a:t> </a:t>
            </a:r>
            <a:r>
              <a:rPr lang="de-CH" sz="3000" dirty="0" smtClean="0"/>
              <a:t>GUI</a:t>
            </a:r>
          </a:p>
          <a:p>
            <a:r>
              <a:rPr lang="de-CH" sz="3000" dirty="0" smtClean="0"/>
              <a:t>Video von </a:t>
            </a:r>
            <a:r>
              <a:rPr lang="de-CH" sz="3000" dirty="0"/>
              <a:t>den </a:t>
            </a:r>
            <a:r>
              <a:rPr lang="de-CH" sz="3000" dirty="0" smtClean="0"/>
              <a:t>Tests</a:t>
            </a:r>
          </a:p>
          <a:p>
            <a:r>
              <a:rPr lang="de-CH" sz="3000" dirty="0" smtClean="0"/>
              <a:t>Endgültiges GUI</a:t>
            </a:r>
          </a:p>
          <a:p>
            <a:r>
              <a:rPr lang="de-CH" sz="3000" dirty="0" err="1" smtClean="0"/>
              <a:t>Lessons</a:t>
            </a:r>
            <a:r>
              <a:rPr lang="de-CH" sz="3000" dirty="0" smtClean="0"/>
              <a:t> </a:t>
            </a:r>
            <a:r>
              <a:rPr lang="de-CH" sz="3000" dirty="0" err="1" smtClean="0"/>
              <a:t>Learned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7" name="Nach links gekrümmter Pfeil 6"/>
          <p:cNvSpPr/>
          <p:nvPr/>
        </p:nvSpPr>
        <p:spPr>
          <a:xfrm>
            <a:off x="5450685" y="1647512"/>
            <a:ext cx="417459" cy="720080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  <p:sp>
        <p:nvSpPr>
          <p:cNvPr id="9" name="Nach links gekrümmter Pfeil 8"/>
          <p:cNvSpPr/>
          <p:nvPr/>
        </p:nvSpPr>
        <p:spPr>
          <a:xfrm rot="10800000">
            <a:off x="107504" y="1628800"/>
            <a:ext cx="440774" cy="720080"/>
          </a:xfrm>
          <a:prstGeom prst="curvedLeftArrow">
            <a:avLst>
              <a:gd name="adj1" fmla="val 25000"/>
              <a:gd name="adj2" fmla="val 52403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Szenario Sekretärin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958058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Foto von den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682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15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3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87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8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45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523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139</Words>
  <Application>Microsoft Office PowerPoint</Application>
  <PresentationFormat>Bildschirmpräsentation (4:3)</PresentationFormat>
  <Paragraphs>60</Paragraphs>
  <Slides>22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22</vt:i4>
      </vt:variant>
    </vt:vector>
  </HeadingPairs>
  <TitlesOfParts>
    <vt:vector size="23" baseType="lpstr">
      <vt:lpstr>hsr_elmer</vt:lpstr>
      <vt:lpstr>Mobile Reporting Tool</vt:lpstr>
      <vt:lpstr>Inhalt</vt:lpstr>
      <vt:lpstr>Foto von den Interviews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Behaviour Patterns</vt:lpstr>
      <vt:lpstr>Primary Persona &amp; Szenario</vt:lpstr>
      <vt:lpstr>Initiales GUI (Visual Framework)</vt:lpstr>
      <vt:lpstr>Video von den Tests</vt:lpstr>
      <vt:lpstr>Endgültiges GUI</vt:lpstr>
      <vt:lpstr>Lessons Learned</vt:lpstr>
      <vt:lpstr>PowerPoint-Präsentation</vt:lpstr>
      <vt:lpstr>Szenario Sekretärin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349</cp:revision>
  <dcterms:created xsi:type="dcterms:W3CDTF">2011-04-12T13:11:17Z</dcterms:created>
  <dcterms:modified xsi:type="dcterms:W3CDTF">2011-05-18T15:02:54Z</dcterms:modified>
</cp:coreProperties>
</file>